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0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9.png" ContentType="image/png"/>
  <Override PartName="/ppt/media/image30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9.xml" ContentType="application/vnd.openxmlformats-officedocument.presentationml.slide+xml"/>
  <Override PartName="/ppt/slides/slide65.xml" ContentType="application/vnd.openxmlformats-officedocument.presentationml.slide+xml"/>
  <Override PartName="/ppt/slides/slide28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2.xml.rels" ContentType="application/vnd.openxmlformats-package.relationships+xml"/>
  <Override PartName="/ppt/slides/_rels/slide1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E5A99E-DE41-4FFE-A03B-6CEBDE69A81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F5D62E-B06F-4A63-BA42-F82DA8CC75A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F46250D-66D5-48C0-8242-D73C6555791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113910-3668-467D-B88E-E2F4758F456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FAAFC5-4857-4162-B124-638538FD0C9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56746B-E74F-46D3-B039-981548043C8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3A83BF-6399-4E69-9DCA-CFD33D0F26B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88FDF6-D07E-4EAD-A022-2C6640EF8A6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B2952B-D252-41AD-AF36-A4DDB4D3454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1B797C-B01E-40C8-874A-CA8D2640AE0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6F9E72-3F26-4584-AEAA-9E98CDBB4A0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AB4337-E6A0-4495-B064-DBE403BA669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68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4391FAF-61AB-4990-833B-0F8B7CE38BF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000" cy="2880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440" cy="20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Прямоугольник 5"/>
          <p:cNvSpPr/>
          <p:nvPr/>
        </p:nvSpPr>
        <p:spPr>
          <a:xfrm>
            <a:off x="1640880" y="458892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98" name="Изображение 40"/>
          <p:cNvSpPr/>
          <p:nvPr/>
        </p:nvSpPr>
        <p:spPr>
          <a:xfrm>
            <a:off x="867240" y="3587040"/>
            <a:ext cx="253800" cy="2538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280" cy="1130400"/>
          </a:xfrm>
          <a:prstGeom prst="rect">
            <a:avLst/>
          </a:prstGeom>
          <a:ln w="0">
            <a:noFill/>
          </a:ln>
        </p:spPr>
      </p:pic>
      <p:pic>
        <p:nvPicPr>
          <p:cNvPr id="30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301" name=""/>
          <p:cNvSpPr/>
          <p:nvPr/>
        </p:nvSpPr>
        <p:spPr>
          <a:xfrm>
            <a:off x="466200" y="1728360"/>
            <a:ext cx="474372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1530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2024-09-02T17:02:00Z</dcterms:modified>
  <cp:revision>68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